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73" r:id="rId7"/>
    <p:sldId id="277" r:id="rId8"/>
    <p:sldId id="276" r:id="rId9"/>
    <p:sldId id="278" r:id="rId10"/>
    <p:sldId id="283" r:id="rId11"/>
    <p:sldId id="279" r:id="rId12"/>
    <p:sldId id="282" r:id="rId13"/>
    <p:sldId id="284" r:id="rId14"/>
    <p:sldId id="274" r:id="rId15"/>
    <p:sldId id="308" r:id="rId16"/>
    <p:sldId id="309" r:id="rId17"/>
    <p:sldId id="32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94" r:id="rId26"/>
    <p:sldId id="299" r:id="rId27"/>
    <p:sldId id="319" r:id="rId28"/>
    <p:sldId id="307" r:id="rId29"/>
    <p:sldId id="320" r:id="rId30"/>
    <p:sldId id="322" r:id="rId31"/>
    <p:sldId id="271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D0D0D"/>
    <a:srgbClr val="7D2DA9"/>
    <a:srgbClr val="EE7821"/>
    <a:srgbClr val="FFDF00"/>
    <a:srgbClr val="AFABAB"/>
    <a:srgbClr val="FFC000"/>
    <a:srgbClr val="00B050"/>
    <a:srgbClr val="C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EFEF0-1E4B-41EA-998C-9B8E5F776EB5}" v="5" dt="2024-04-04T16:33:55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4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260521531124895"/>
          <c:y val="0.10562769739525305"/>
          <c:w val="0.4522368068826112"/>
          <c:h val="0.82755959017080971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7B-4625-9D6E-E7C22202122D}"/>
              </c:ext>
            </c:extLst>
          </c:dPt>
          <c:dLbls>
            <c:dLbl>
              <c:idx val="0"/>
              <c:layout>
                <c:manualLayout>
                  <c:x val="-0.1412776199615767"/>
                  <c:y val="-7.403100919979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807766412846246"/>
                  <c:y val="-6.00582937910626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27060568481639"/>
                      <c:h val="4.738671237077377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0.17666828580985691"/>
                  <c:y val="5.4200049647863532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1244979919678715"/>
                  <c:y val="6.338027466116490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4438368404717133"/>
                  <c:y val="-0.17246740712844161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dLbl>
              <c:idx val="6"/>
              <c:layout>
                <c:manualLayout>
                  <c:x val="-0.22941431090611242"/>
                  <c:y val="-2.0820690730146203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Planilha1!$A$2:$A$8</c:f>
              <c:strCache>
                <c:ptCount val="7"/>
                <c:pt idx="0">
                  <c:v>Hospedagem</c:v>
                </c:pt>
                <c:pt idx="1">
                  <c:v>Domínio</c:v>
                </c:pt>
                <c:pt idx="2">
                  <c:v>Desenvolvedor Back End (x3)</c:v>
                </c:pt>
                <c:pt idx="3">
                  <c:v>Desenvolvedor Front End (x2)</c:v>
                </c:pt>
                <c:pt idx="4">
                  <c:v>UX/UI Designer (x2)</c:v>
                </c:pt>
                <c:pt idx="5">
                  <c:v>Analista de Software</c:v>
                </c:pt>
                <c:pt idx="6">
                  <c:v>Líder de Projeto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65</c:v>
                </c:pt>
                <c:pt idx="1">
                  <c:v>30</c:v>
                </c:pt>
                <c:pt idx="2" formatCode="#,##0">
                  <c:v>12000</c:v>
                </c:pt>
                <c:pt idx="3" formatCode="#,##0">
                  <c:v>6000</c:v>
                </c:pt>
                <c:pt idx="4" formatCode="#,##0">
                  <c:v>4000</c:v>
                </c:pt>
                <c:pt idx="5" formatCode="#,##0">
                  <c:v>6000</c:v>
                </c:pt>
                <c:pt idx="6" formatCode="#,##0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535206621692529E-3"/>
          <c:y val="0.35952592063337363"/>
          <c:w val="0.28586033335792205"/>
          <c:h val="0.41895682435692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58675241668153"/>
          <c:y val="8.6095360604909535E-2"/>
          <c:w val="0.44220670950558405"/>
          <c:h val="0.82780927879018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Lbls>
            <c:dLbl>
              <c:idx val="0"/>
              <c:layout>
                <c:manualLayout>
                  <c:x val="-7.7643908969210168E-2"/>
                  <c:y val="-6.971830212728157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9.3014495578063738E-2"/>
                  <c:y val="0.13446292204821089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3.6028858791692354E-2"/>
                  <c:y val="0.1043516929683751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5855704667709672"/>
                  <c:y val="1.2653064602513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7402945113788487"/>
                  <c:y val="-3.591548897466018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Hospedagem</c:v>
                </c:pt>
                <c:pt idx="1">
                  <c:v>Desenvolvedor Back End (x3)</c:v>
                </c:pt>
                <c:pt idx="2">
                  <c:v>Desenvolvedor Front End (x2)</c:v>
                </c:pt>
                <c:pt idx="3">
                  <c:v>UX/UI Designer (x2)</c:v>
                </c:pt>
                <c:pt idx="4">
                  <c:v>Analista de Software</c:v>
                </c:pt>
                <c:pt idx="5">
                  <c:v>Líder de Projeto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 formatCode="General">
                  <c:v>300</c:v>
                </c:pt>
                <c:pt idx="1">
                  <c:v>48000</c:v>
                </c:pt>
                <c:pt idx="2">
                  <c:v>36000</c:v>
                </c:pt>
                <c:pt idx="3">
                  <c:v>48000</c:v>
                </c:pt>
                <c:pt idx="4">
                  <c:v>72000</c:v>
                </c:pt>
                <c:pt idx="5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0.66096</cdr:x>
      <cdr:y>0.5</cdr:y>
    </cdr:from>
    <cdr:to>
      <cdr:x>0.7898</cdr:x>
      <cdr:y>0.60914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C70DE312-27DA-4E23-B115-7091E941D490}"/>
            </a:ext>
          </a:extLst>
        </cdr:cNvPr>
        <cdr:cNvSpPr txBox="1"/>
      </cdr:nvSpPr>
      <cdr:spPr>
        <a:xfrm xmlns:a="http://schemas.openxmlformats.org/drawingml/2006/main">
          <a:off x="7325648" y="2960309"/>
          <a:ext cx="1427977" cy="6461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4400" dirty="0">
              <a:latin typeface="Aptos" panose="020B0004020202020204"/>
            </a:rPr>
            <a:t>MIL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A83DF-5FC1-466D-8D56-D7581E32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3201D1-6FD1-4A73-9D5C-B2CFFD98B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A9F9-A528-4405-9217-6D247C77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E3D57-DE85-45EE-804D-0F1D1B13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AAC08-4A1E-4D69-B2A9-83EC954E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99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755A4-9974-4B9E-83D7-5905EF11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458EFB-6A21-47A5-92FF-8B4E10EA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8517B-C09B-4597-B9D3-55640B6F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74438-774C-448C-941A-493CE69D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C684D-2C42-4796-BF4D-40020A6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4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354BF2-DE20-46D3-83DD-103A194C8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65EA2-7B40-42F4-A0A1-F92B5BB8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C1A03-1D1C-4413-B838-3197D498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919D1-E055-44C2-8F81-191A49A2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53AA27-E3DC-4048-B49E-AC15B5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49C2-2678-4F58-93A4-515C64EE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08AB6-441F-4659-A1D5-26D8DEA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10039-532E-401F-909B-3381BB8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885A6-5981-4386-ACDE-31B0D40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3F911-6248-48FA-B13D-6B7C8356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9FC70-C535-4536-9AA2-1B17859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7A2E7C-93F9-424E-915B-BA1314B2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AEA739-5C27-40B6-8873-5E468779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DDC09-4E37-45C8-AE02-20469651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0933CA-08D8-4D78-A54C-97832D0B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DF877-BA4B-44AB-8367-DC2B032E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AFD85-55B5-4AE9-86E0-922EDA6DB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F46BDB-F29D-4482-8091-823CFCD1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7CED04-2299-48D5-A6FD-E8239FC2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793FB8-D898-403C-9B47-0DEFA83B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D0D52A-1676-4817-BD29-1312328F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5631-F420-466B-90B1-BA462273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95083-D928-4E4C-9174-97828D19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063355-15E2-4DD9-B5C9-3296F139F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EE9AE2-F374-4B8D-82A1-4DDB245A4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ECE584-E8D7-4ABD-8295-FAAAA3056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7BF462-22BB-44B8-8F6C-BEE3760F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FC71C1-C720-4AC0-A109-171447F7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533EC9-A864-4B00-A921-A621C86A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49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CAFC4-408B-4203-B785-0A78CE3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857F4-36C1-4A5A-8AC4-BB5D7403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3AC146-BCC2-4E80-9558-484ADB2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701C5-B583-44B9-9F8A-6A30A5B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3617B-1029-46D6-A0EB-8A854752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283C07-B64C-4415-B564-4AFD5A3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8AFD18-E133-44DD-A700-16E9F531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4A38-0A0B-4050-ACA0-E1178AFF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6B1F2-6EAD-4CE0-9513-3A7BD371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1D30D-57BA-4ADF-A74C-508339B2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DF2E2-A757-4D4D-8CE9-BA5BA8D7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EDDD3-6D8B-4575-BF4C-DB106EA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E57BCE-C4F7-46EC-8812-55EDFCCB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C4DA-CA0F-4AE6-BDE4-914EA1C8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141A60-9082-4DF5-918F-9981B632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4F8D88-54D4-4A4B-B248-AEC5B4EDB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7EADA-3E45-4530-B59C-D1771285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A7B3FA-8185-4A6D-BD12-7C42C2B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DA9D8E-9BA6-46EB-8A25-5FC14215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8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29A48B-EE20-4FBF-BFCF-B25F68DD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EA9B7-F0E2-434F-BD28-7B72F308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B80F59-642F-4DC5-A986-4E42A622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860BE-9BFD-468D-ADC3-E01AC852EEDA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9273F-F14A-4F66-94C9-0CAE2855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198535-FB1C-49EC-B5D6-06ED5951D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29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E1B1A1D-8718-4EF4-54D3-B3CD260E0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710792" y="-6291012"/>
            <a:ext cx="1918252" cy="19083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82741F-21DE-52B9-9D60-C673C95E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8014251" y="-6934843"/>
            <a:ext cx="2034523" cy="202398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2E75E2-C4F4-7621-C02A-7A4645465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4007126" y="-7173315"/>
            <a:ext cx="1918252" cy="1908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05E514-DD31-94B7-7873-C3D85E4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73" y="1547359"/>
            <a:ext cx="7036254" cy="35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4.44444E-6 L -1.66667E-6 2.3423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-4.07407E-6 L 4.79167E-6 2.07477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7.40741E-7 L 8.33333E-7 1.98403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531668" y="2268753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E09E8B-A7FC-2986-48A7-F5D3A631B857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Visão: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793E1A-FB04-1969-669C-5A45D8B77FA3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Ser reconhecido como o principal canal de empregos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E46F8E-D832-D1E0-8199-B5551AE54095}"/>
              </a:ext>
            </a:extLst>
          </p:cNvPr>
          <p:cNvSpPr txBox="1"/>
          <p:nvPr/>
        </p:nvSpPr>
        <p:spPr>
          <a:xfrm>
            <a:off x="3974298" y="3479931"/>
            <a:ext cx="6097604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pt-BR" sz="16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 promove a igualdade de oportunidades, permitindo que profissionais de diversas áreas alcancem seu potencial máximo com base em méritos.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20033E2-E8D2-433D-87D3-38E23BC28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B5FAD5-9354-4314-BA66-2E136FFBCB0E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17664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69D1DF4-F8B4-FE56-CA57-052636518B9D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56519" y="4624498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B178F-7092-F0B1-2ACB-32EE07761EB9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Missão: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8D5D88-13E8-7BF5-F49D-C9AD9AAA63E0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D3CFC8-2A0F-1BE6-FD20-E95738478E83}"/>
              </a:ext>
            </a:extLst>
          </p:cNvPr>
          <p:cNvSpPr txBox="1"/>
          <p:nvPr/>
        </p:nvSpPr>
        <p:spPr>
          <a:xfrm>
            <a:off x="8485887" y="5201172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63%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7CC866-041E-3047-4DBB-1C5F4042FEFD}"/>
              </a:ext>
            </a:extLst>
          </p:cNvPr>
          <p:cNvSpPr txBox="1"/>
          <p:nvPr/>
        </p:nvSpPr>
        <p:spPr>
          <a:xfrm>
            <a:off x="3974298" y="2402713"/>
            <a:ext cx="7064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Conectar profissionais talentosos a oportunidades de emprego de forma acessível.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78BB07-EAAF-3E06-17DC-3949C828F9E7}"/>
              </a:ext>
            </a:extLst>
          </p:cNvPr>
          <p:cNvSpPr txBox="1"/>
          <p:nvPr/>
        </p:nvSpPr>
        <p:spPr>
          <a:xfrm>
            <a:off x="4079098" y="3808857"/>
            <a:ext cx="6097604" cy="79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Oferecendo uma plataforma intuitiva e gratuita que valoriza o conhecimento e habilidades individuais</a:t>
            </a:r>
            <a:endParaRPr lang="pt-BR" sz="16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424C6DF-9862-4490-B80F-5BDB8E09F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0C1CBB-CE12-4BA8-A6F2-1DD307ECC61B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64010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33350" y="-88900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EB61561-6F0F-1027-CEDB-069DD84E338D}"/>
              </a:ext>
            </a:extLst>
          </p:cNvPr>
          <p:cNvSpPr/>
          <p:nvPr/>
        </p:nvSpPr>
        <p:spPr>
          <a:xfrm>
            <a:off x="233450" y="-63246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5594C35-8EDA-2CA5-D8F1-94389D2D7E35}"/>
              </a:ext>
            </a:extLst>
          </p:cNvPr>
          <p:cNvSpPr/>
          <p:nvPr/>
        </p:nvSpPr>
        <p:spPr>
          <a:xfrm>
            <a:off x="13248498" y="504427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746022-5C06-5F5F-606D-2F30B312EA21}"/>
              </a:ext>
            </a:extLst>
          </p:cNvPr>
          <p:cNvSpPr/>
          <p:nvPr/>
        </p:nvSpPr>
        <p:spPr>
          <a:xfrm>
            <a:off x="13009865" y="5380117"/>
            <a:ext cx="4606439" cy="45693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DB8F1AF-2504-2E2E-EED3-71D33AE2EFC4}"/>
              </a:ext>
            </a:extLst>
          </p:cNvPr>
          <p:cNvGrpSpPr/>
          <p:nvPr/>
        </p:nvGrpSpPr>
        <p:grpSpPr>
          <a:xfrm>
            <a:off x="531506" y="744535"/>
            <a:ext cx="5877675" cy="1249365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706463"/>
                <a:ext cx="971550" cy="20621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CF6C5A2-42DE-F3E9-C000-91FE2D068574}"/>
              </a:ext>
            </a:extLst>
          </p:cNvPr>
          <p:cNvGrpSpPr/>
          <p:nvPr/>
        </p:nvGrpSpPr>
        <p:grpSpPr>
          <a:xfrm>
            <a:off x="-3428175" y="2829989"/>
            <a:ext cx="5877675" cy="1249365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829573"/>
                <a:ext cx="971550" cy="18158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1EC9AFD-C2AC-6C4D-9F06-EB2DFDB35052}"/>
              </a:ext>
            </a:extLst>
          </p:cNvPr>
          <p:cNvGrpSpPr/>
          <p:nvPr/>
        </p:nvGrpSpPr>
        <p:grpSpPr>
          <a:xfrm>
            <a:off x="-6011025" y="4915444"/>
            <a:ext cx="5877675" cy="1249365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583353"/>
                <a:ext cx="971550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D20D30C-A4EE-3E75-6D7B-9632138DCD11}"/>
              </a:ext>
            </a:extLst>
          </p:cNvPr>
          <p:cNvSpPr/>
          <p:nvPr/>
        </p:nvSpPr>
        <p:spPr>
          <a:xfrm>
            <a:off x="-167268" y="-520700"/>
            <a:ext cx="8835426" cy="78105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8BC11D-5117-92AD-AFFB-EE2ACA3A5C7E}"/>
              </a:ext>
            </a:extLst>
          </p:cNvPr>
          <p:cNvSpPr txBox="1"/>
          <p:nvPr/>
        </p:nvSpPr>
        <p:spPr>
          <a:xfrm>
            <a:off x="3177487" y="13623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Narrow" panose="020B0004020202020204" pitchFamily="34" charset="0"/>
              </a:rPr>
              <a:t>Nossos</a:t>
            </a:r>
            <a:endParaRPr lang="pt-BR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4454388" y="1183151"/>
            <a:ext cx="1978775" cy="135745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3E588F-7C61-1973-89B9-AAEC99A6B6F2}"/>
              </a:ext>
            </a:extLst>
          </p:cNvPr>
          <p:cNvSpPr txBox="1"/>
          <p:nvPr/>
        </p:nvSpPr>
        <p:spPr>
          <a:xfrm>
            <a:off x="3312836" y="2239357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Principais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EC4390-564D-7E83-1CC8-82C91995A6E3}"/>
              </a:ext>
            </a:extLst>
          </p:cNvPr>
          <p:cNvSpPr txBox="1"/>
          <p:nvPr/>
        </p:nvSpPr>
        <p:spPr>
          <a:xfrm>
            <a:off x="3230804" y="31199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Clientes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7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 advTm="150">
        <p159:morph option="byObject"/>
      </p:transition>
    </mc:Choice>
    <mc:Fallback xmlns="">
      <p:transition advTm="15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91112" y="-56515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2872DD1-D00E-43C2-BBDE-9D9371EDD27D}"/>
              </a:ext>
            </a:extLst>
          </p:cNvPr>
          <p:cNvGrpSpPr/>
          <p:nvPr/>
        </p:nvGrpSpPr>
        <p:grpSpPr>
          <a:xfrm rot="5400000">
            <a:off x="2615241" y="3027600"/>
            <a:ext cx="5878800" cy="1782000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998992"/>
                <a:ext cx="971550" cy="14770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99E5E45-3F48-489D-8944-61C3D529E833}"/>
              </a:ext>
            </a:extLst>
          </p:cNvPr>
          <p:cNvGrpSpPr/>
          <p:nvPr/>
        </p:nvGrpSpPr>
        <p:grpSpPr>
          <a:xfrm rot="5400000">
            <a:off x="5383232" y="3059229"/>
            <a:ext cx="5877675" cy="1781513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998850"/>
                <a:ext cx="971550" cy="1477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DA6746-1319-4C98-BBE9-6BA8ABF55171}"/>
              </a:ext>
            </a:extLst>
          </p:cNvPr>
          <p:cNvGrpSpPr/>
          <p:nvPr/>
        </p:nvGrpSpPr>
        <p:grpSpPr>
          <a:xfrm rot="5400000">
            <a:off x="8150660" y="3027038"/>
            <a:ext cx="5877675" cy="1782000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860352"/>
                <a:ext cx="971550" cy="1754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-93110" y="1210181"/>
            <a:ext cx="1959019" cy="143437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1E0012F-B5FD-4471-B4CC-0E727ED04DCB}"/>
              </a:ext>
            </a:extLst>
          </p:cNvPr>
          <p:cNvGrpSpPr/>
          <p:nvPr/>
        </p:nvGrpSpPr>
        <p:grpSpPr>
          <a:xfrm>
            <a:off x="-798072" y="1185897"/>
            <a:ext cx="6340521" cy="2892442"/>
            <a:chOff x="-244521" y="1215648"/>
            <a:chExt cx="6340521" cy="289244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C8BC11D-5117-92AD-AFFB-EE2ACA3A5C7E}"/>
                </a:ext>
              </a:extLst>
            </p:cNvPr>
            <p:cNvSpPr txBox="1"/>
            <p:nvPr/>
          </p:nvSpPr>
          <p:spPr>
            <a:xfrm>
              <a:off x="-244521" y="1215648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dirty="0">
                  <a:solidFill>
                    <a:schemeClr val="bg1"/>
                  </a:solidFill>
                  <a:latin typeface="Aptos Narrow" panose="020B0004020202020204" pitchFamily="34" charset="0"/>
                </a:rPr>
                <a:t>Nossos</a:t>
              </a:r>
              <a:endParaRPr lang="pt-BR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C3E588F-7C61-1973-89B9-AAEC99A6B6F2}"/>
                </a:ext>
              </a:extLst>
            </p:cNvPr>
            <p:cNvSpPr txBox="1"/>
            <p:nvPr/>
          </p:nvSpPr>
          <p:spPr>
            <a:xfrm>
              <a:off x="479380" y="208991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Principais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DEC4390-564D-7E83-1CC8-82C91995A6E3}"/>
                </a:ext>
              </a:extLst>
            </p:cNvPr>
            <p:cNvSpPr txBox="1"/>
            <p:nvPr/>
          </p:nvSpPr>
          <p:spPr>
            <a:xfrm>
              <a:off x="1439951" y="300009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Clientes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C1AE0D-6F83-2884-3954-B4F1561A7F66}"/>
              </a:ext>
            </a:extLst>
          </p:cNvPr>
          <p:cNvSpPr txBox="1"/>
          <p:nvPr/>
        </p:nvSpPr>
        <p:spPr>
          <a:xfrm>
            <a:off x="3789919" y="-5361516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11962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DF4A6C-B8F2-71FA-03BD-7A5A0F8E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25" y="825727"/>
            <a:ext cx="7905550" cy="52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4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EBCE4EE-2F4B-4935-9914-BC6FB267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5990892" y="0"/>
            <a:ext cx="31984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6796351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4" y="0"/>
            <a:ext cx="61173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 rot="21052620">
            <a:off x="1123851" y="1158818"/>
            <a:ext cx="3198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 rot="20519878">
            <a:off x="-10523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-6536" y="2656113"/>
            <a:ext cx="5830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Facilitação</a:t>
            </a:r>
            <a:r>
              <a:rPr lang="pt-BR" sz="3200" dirty="0">
                <a:latin typeface="Aptos" panose="020B0004020202020204" pitchFamily="34" charset="0"/>
              </a:rPr>
              <a:t> do recrutamento para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Correspondência</a:t>
            </a:r>
            <a:r>
              <a:rPr lang="pt-BR" sz="3200" dirty="0">
                <a:latin typeface="Aptos" panose="020B0004020202020204" pitchFamily="34" charset="0"/>
              </a:rPr>
              <a:t> de habilidades entre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Avaliação objetiva</a:t>
            </a:r>
            <a:r>
              <a:rPr lang="pt-BR" sz="3200" dirty="0">
                <a:latin typeface="Aptos" panose="020B0004020202020204" pitchFamily="34" charset="0"/>
              </a:rPr>
              <a:t> de habilidades e competências dos candidatos.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5B9EDA-FD36-4DB1-BD5D-81D2FC53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526AD99-76BA-4C51-8316-F0BDA3E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608034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3621397" y="2972113"/>
            <a:ext cx="58303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Simplificação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do cadastro para vagas desejadas.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Testes imparciais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para avaliação dos candidatos.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Redução da burocracia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e agilidade no processo de candidatura.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3342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4462743" y="1143676"/>
            <a:ext cx="338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Específico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7ADF44-E3A6-4EFF-B9DB-C72A964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126CFBE-6A70-4E88-AC8C-F7C15805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E706ED4-D960-7BB2-08E1-8D5B3281C9C7}"/>
              </a:ext>
            </a:extLst>
          </p:cNvPr>
          <p:cNvSpPr/>
          <p:nvPr/>
        </p:nvSpPr>
        <p:spPr>
          <a:xfrm>
            <a:off x="-133352" y="-7050570"/>
            <a:ext cx="12325351" cy="68154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9279E3C-2D6A-4B01-A91B-055415A83540}"/>
              </a:ext>
            </a:extLst>
          </p:cNvPr>
          <p:cNvSpPr/>
          <p:nvPr/>
        </p:nvSpPr>
        <p:spPr>
          <a:xfrm>
            <a:off x="564612" y="2501815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E542D6E7-A744-4B2B-A64E-15760077606B}"/>
              </a:ext>
            </a:extLst>
          </p:cNvPr>
          <p:cNvSpPr/>
          <p:nvPr/>
        </p:nvSpPr>
        <p:spPr>
          <a:xfrm>
            <a:off x="571129" y="2496398"/>
            <a:ext cx="2110685" cy="1845966"/>
          </a:xfrm>
          <a:prstGeom prst="arc">
            <a:avLst>
              <a:gd name="adj1" fmla="val 10605749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E8F1E94-7BFC-41B5-9195-B5B22BD215D5}"/>
              </a:ext>
            </a:extLst>
          </p:cNvPr>
          <p:cNvSpPr/>
          <p:nvPr/>
        </p:nvSpPr>
        <p:spPr>
          <a:xfrm>
            <a:off x="1379852" y="2278655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D922D4-6E48-48D8-B400-69B00AA687D0}"/>
              </a:ext>
            </a:extLst>
          </p:cNvPr>
          <p:cNvGrpSpPr/>
          <p:nvPr/>
        </p:nvGrpSpPr>
        <p:grpSpPr>
          <a:xfrm>
            <a:off x="1074719" y="3002185"/>
            <a:ext cx="1113386" cy="928673"/>
            <a:chOff x="1597025" y="2902403"/>
            <a:chExt cx="1517651" cy="1332594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47CD827-ED9D-40A8-A245-9A88C1DC098A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10" name="Gráfico 9" descr="Banco de dados">
              <a:extLst>
                <a:ext uri="{FF2B5EF4-FFF2-40B4-BE49-F238E27FC236}">
                  <a16:creationId xmlns:a16="http://schemas.microsoft.com/office/drawing/2014/main" id="{1B119DC1-60DB-4664-A352-3E8BD5BD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44C5F4-9E64-48CD-9DA4-FA597F3A734E}"/>
              </a:ext>
            </a:extLst>
          </p:cNvPr>
          <p:cNvSpPr txBox="1"/>
          <p:nvPr/>
        </p:nvSpPr>
        <p:spPr>
          <a:xfrm>
            <a:off x="262754" y="4550346"/>
            <a:ext cx="229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b="1" dirty="0">
                <a:latin typeface="Aptos Black" panose="020B0004020202020204" pitchFamily="34" charset="0"/>
              </a:rPr>
              <a:t>DAVI BRITO JR</a:t>
            </a:r>
          </a:p>
          <a:p>
            <a:pPr algn="ctr"/>
            <a:r>
              <a:rPr lang="pt-BR" sz="1400" dirty="0"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F50AF8C-AC43-4F69-AB94-888D315B5344}"/>
              </a:ext>
            </a:extLst>
          </p:cNvPr>
          <p:cNvSpPr/>
          <p:nvPr/>
        </p:nvSpPr>
        <p:spPr>
          <a:xfrm>
            <a:off x="2691695" y="2452652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0494FA4A-76F5-4110-92A9-331DC31B1B83}"/>
              </a:ext>
            </a:extLst>
          </p:cNvPr>
          <p:cNvSpPr/>
          <p:nvPr/>
        </p:nvSpPr>
        <p:spPr>
          <a:xfrm>
            <a:off x="2690975" y="2509681"/>
            <a:ext cx="2134320" cy="1877802"/>
          </a:xfrm>
          <a:prstGeom prst="arc">
            <a:avLst>
              <a:gd name="adj1" fmla="val 21446927"/>
              <a:gd name="adj2" fmla="val 10772966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54B37DD-1982-4114-9988-73F32B60024A}"/>
              </a:ext>
            </a:extLst>
          </p:cNvPr>
          <p:cNvSpPr/>
          <p:nvPr/>
        </p:nvSpPr>
        <p:spPr>
          <a:xfrm>
            <a:off x="3506935" y="2229492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0525B7B-3472-46D2-BF8E-B510CC264AC7}"/>
              </a:ext>
            </a:extLst>
          </p:cNvPr>
          <p:cNvGrpSpPr/>
          <p:nvPr/>
        </p:nvGrpSpPr>
        <p:grpSpPr>
          <a:xfrm>
            <a:off x="3201802" y="2953022"/>
            <a:ext cx="1113386" cy="928673"/>
            <a:chOff x="1597025" y="2902403"/>
            <a:chExt cx="1517651" cy="1332594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AEF41E9-EA6C-444E-8B61-46DF9595FDEE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2" name="Gráfico 71" descr="Banco de dados">
              <a:extLst>
                <a:ext uri="{FF2B5EF4-FFF2-40B4-BE49-F238E27FC236}">
                  <a16:creationId xmlns:a16="http://schemas.microsoft.com/office/drawing/2014/main" id="{A8B21C30-F00B-4694-AE83-6C4E4818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49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A25FEEA-F8B4-4C72-B7DF-0BA645068DDD}"/>
              </a:ext>
            </a:extLst>
          </p:cNvPr>
          <p:cNvSpPr txBox="1"/>
          <p:nvPr/>
        </p:nvSpPr>
        <p:spPr>
          <a:xfrm>
            <a:off x="2518505" y="4560394"/>
            <a:ext cx="2293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ERIC PENERES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8076A367-0D1F-4F44-8C5B-8FB7E0A41EF0}"/>
              </a:ext>
            </a:extLst>
          </p:cNvPr>
          <p:cNvSpPr/>
          <p:nvPr/>
        </p:nvSpPr>
        <p:spPr>
          <a:xfrm>
            <a:off x="4835176" y="2391608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65ACE5E8-F00A-4F20-A7AF-9CC2947EB972}"/>
              </a:ext>
            </a:extLst>
          </p:cNvPr>
          <p:cNvSpPr/>
          <p:nvPr/>
        </p:nvSpPr>
        <p:spPr>
          <a:xfrm>
            <a:off x="4824193" y="2410098"/>
            <a:ext cx="2127465" cy="1738692"/>
          </a:xfrm>
          <a:prstGeom prst="arc">
            <a:avLst>
              <a:gd name="adj1" fmla="val 1052812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2DE6A85-18FA-4679-A3B6-71619A12E962}"/>
              </a:ext>
            </a:extLst>
          </p:cNvPr>
          <p:cNvSpPr/>
          <p:nvPr/>
        </p:nvSpPr>
        <p:spPr>
          <a:xfrm>
            <a:off x="5650416" y="2168448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C22CC67-0854-47CF-955D-81E4FCE4DFF6}"/>
              </a:ext>
            </a:extLst>
          </p:cNvPr>
          <p:cNvGrpSpPr/>
          <p:nvPr/>
        </p:nvGrpSpPr>
        <p:grpSpPr>
          <a:xfrm>
            <a:off x="5345283" y="2891978"/>
            <a:ext cx="1113386" cy="928673"/>
            <a:chOff x="1597025" y="2902403"/>
            <a:chExt cx="1517651" cy="1332594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546D116D-6549-4EB6-837F-DEFF199424F0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9" name="Gráfico 78" descr="Web design">
              <a:extLst>
                <a:ext uri="{FF2B5EF4-FFF2-40B4-BE49-F238E27FC236}">
                  <a16:creationId xmlns:a16="http://schemas.microsoft.com/office/drawing/2014/main" id="{273EAFE8-2683-42A0-8BDF-D9F9EE53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7445E30-7182-405B-BD2A-BFADC05A4EA8}"/>
              </a:ext>
            </a:extLst>
          </p:cNvPr>
          <p:cNvSpPr txBox="1"/>
          <p:nvPr/>
        </p:nvSpPr>
        <p:spPr>
          <a:xfrm>
            <a:off x="4744153" y="4527784"/>
            <a:ext cx="241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JEFFERSON M.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6E02F36F-3565-4A58-9F97-A95B22DEE89F}"/>
              </a:ext>
            </a:extLst>
          </p:cNvPr>
          <p:cNvSpPr/>
          <p:nvPr/>
        </p:nvSpPr>
        <p:spPr>
          <a:xfrm>
            <a:off x="6950735" y="2314737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CBE5C3B5-9D97-4DA4-A96C-814CC1F3086D}"/>
              </a:ext>
            </a:extLst>
          </p:cNvPr>
          <p:cNvSpPr/>
          <p:nvPr/>
        </p:nvSpPr>
        <p:spPr>
          <a:xfrm>
            <a:off x="6957252" y="2391607"/>
            <a:ext cx="2120567" cy="1839897"/>
          </a:xfrm>
          <a:prstGeom prst="arc">
            <a:avLst>
              <a:gd name="adj1" fmla="val 123916"/>
              <a:gd name="adj2" fmla="val 10815175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5244C01A-365D-4CB1-A3AF-106DB60E6F91}"/>
              </a:ext>
            </a:extLst>
          </p:cNvPr>
          <p:cNvSpPr/>
          <p:nvPr/>
        </p:nvSpPr>
        <p:spPr>
          <a:xfrm>
            <a:off x="7810295" y="2145327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69940BEB-87C6-4DF4-A6A4-D06DBE7A89C6}"/>
              </a:ext>
            </a:extLst>
          </p:cNvPr>
          <p:cNvGrpSpPr/>
          <p:nvPr/>
        </p:nvGrpSpPr>
        <p:grpSpPr>
          <a:xfrm>
            <a:off x="7505162" y="2868857"/>
            <a:ext cx="1113386" cy="928673"/>
            <a:chOff x="1597025" y="2902403"/>
            <a:chExt cx="1517651" cy="1332594"/>
          </a:xfrm>
        </p:grpSpPr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A84487F-17CD-4367-A582-5E1BC2C91154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86" name="Gráfico 85" descr="Web design">
              <a:extLst>
                <a:ext uri="{FF2B5EF4-FFF2-40B4-BE49-F238E27FC236}">
                  <a16:creationId xmlns:a16="http://schemas.microsoft.com/office/drawing/2014/main" id="{7F23A343-C989-4077-9CB9-8D8F4ABA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B9F7BC5-5895-474B-958E-661AA3EFFE50}"/>
              </a:ext>
            </a:extLst>
          </p:cNvPr>
          <p:cNvSpPr txBox="1"/>
          <p:nvPr/>
        </p:nvSpPr>
        <p:spPr>
          <a:xfrm>
            <a:off x="7123471" y="4524771"/>
            <a:ext cx="2394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PEDRO BORGES 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A2B9AC5D-6921-437D-8EBE-7F4329C85B01}"/>
              </a:ext>
            </a:extLst>
          </p:cNvPr>
          <p:cNvSpPr/>
          <p:nvPr/>
        </p:nvSpPr>
        <p:spPr>
          <a:xfrm>
            <a:off x="9067216" y="2302823"/>
            <a:ext cx="2188522" cy="1934831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33E9F039-8EB7-4BCD-846B-BDEBB0824B4F}"/>
              </a:ext>
            </a:extLst>
          </p:cNvPr>
          <p:cNvSpPr/>
          <p:nvPr/>
        </p:nvSpPr>
        <p:spPr>
          <a:xfrm>
            <a:off x="9067216" y="2302823"/>
            <a:ext cx="2188522" cy="1839897"/>
          </a:xfrm>
          <a:prstGeom prst="arc">
            <a:avLst>
              <a:gd name="adj1" fmla="val 1037711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F45EFEFA-D23E-412D-A30C-BA826090B5A9}"/>
              </a:ext>
            </a:extLst>
          </p:cNvPr>
          <p:cNvSpPr/>
          <p:nvPr/>
        </p:nvSpPr>
        <p:spPr>
          <a:xfrm>
            <a:off x="9937378" y="2085080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7796E4E-C143-4B3F-9AB7-8E7EAF37C960}"/>
              </a:ext>
            </a:extLst>
          </p:cNvPr>
          <p:cNvGrpSpPr/>
          <p:nvPr/>
        </p:nvGrpSpPr>
        <p:grpSpPr>
          <a:xfrm>
            <a:off x="9632245" y="2808610"/>
            <a:ext cx="1113386" cy="928673"/>
            <a:chOff x="1597025" y="2902403"/>
            <a:chExt cx="1517651" cy="1332594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BAFEF79B-3257-473D-BBE1-BF84C0EAC4B2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93" name="Gráfico 92" descr="Banco de dados">
              <a:extLst>
                <a:ext uri="{FF2B5EF4-FFF2-40B4-BE49-F238E27FC236}">
                  <a16:creationId xmlns:a16="http://schemas.microsoft.com/office/drawing/2014/main" id="{25CF5D27-CDF1-4F2A-8421-C0379B1C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35D669F0-3659-4B90-B8CD-522E1608B0E9}"/>
              </a:ext>
            </a:extLst>
          </p:cNvPr>
          <p:cNvSpPr txBox="1"/>
          <p:nvPr/>
        </p:nvSpPr>
        <p:spPr>
          <a:xfrm>
            <a:off x="9214892" y="4475545"/>
            <a:ext cx="2618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WESLEY SILVA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Black" panose="020B0004020202020204" pitchFamily="34" charset="0"/>
                <a:cs typeface="Arial" panose="020B0604020202020204" pitchFamily="34" charset="0"/>
              </a:rPr>
              <a:t>   </a:t>
            </a:r>
            <a:r>
              <a:rPr lang="pt-BR" sz="1400" dirty="0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latin typeface="Aptos Black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3BE746-C601-24F1-C889-282EA8DFEB0B}"/>
              </a:ext>
            </a:extLst>
          </p:cNvPr>
          <p:cNvSpPr txBox="1"/>
          <p:nvPr/>
        </p:nvSpPr>
        <p:spPr>
          <a:xfrm>
            <a:off x="2012830" y="647099"/>
            <a:ext cx="74441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dirty="0">
                <a:solidFill>
                  <a:srgbClr val="C55A11"/>
                </a:solidFill>
                <a:latin typeface="Aptos Display" panose="020B0004020202020204" pitchFamily="34" charset="0"/>
              </a:rPr>
              <a:t>INTEGRANTES</a:t>
            </a:r>
          </a:p>
        </p:txBody>
      </p:sp>
    </p:spTree>
    <p:extLst>
      <p:ext uri="{BB962C8B-B14F-4D97-AF65-F5344CB8AC3E}">
        <p14:creationId xmlns:p14="http://schemas.microsoft.com/office/powerpoint/2010/main" val="17127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68" grpId="0" animBg="1"/>
      <p:bldP spid="69" grpId="0" animBg="1"/>
      <p:bldP spid="73" grpId="0"/>
      <p:bldP spid="75" grpId="0" animBg="1"/>
      <p:bldP spid="76" grpId="0" animBg="1"/>
      <p:bldP spid="80" grpId="0"/>
      <p:bldP spid="82" grpId="0" animBg="1"/>
      <p:bldP spid="83" grpId="0" animBg="1"/>
      <p:bldP spid="87" grpId="0"/>
      <p:bldP spid="89" grpId="0" animBg="1"/>
      <p:bldP spid="90" grpId="0" animBg="1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32004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6309368" y="-1"/>
            <a:ext cx="5998808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6459605" y="2016028"/>
            <a:ext cx="58303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Experiência diária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com burocracia em sites de emprego.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Reconhecimento da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necessidade de otimização do processo.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Busca por uma experiência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mais satisfatória para os usuários.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6644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7504218" y="1039312"/>
            <a:ext cx="338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B7BC6-5FEF-E48C-88AC-196B5BD5A284}"/>
              </a:ext>
            </a:extLst>
          </p:cNvPr>
          <p:cNvSpPr txBox="1"/>
          <p:nvPr/>
        </p:nvSpPr>
        <p:spPr>
          <a:xfrm>
            <a:off x="391541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7230EB0-392E-4273-8C78-96DDA2A5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9CE6EA-1C46-405A-8E7B-2A28DE3F9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859111" y="88915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190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141931" y="-5522310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  <p:sp>
        <p:nvSpPr>
          <p:cNvPr id="3" name="Arco 2">
            <a:extLst>
              <a:ext uri="{FF2B5EF4-FFF2-40B4-BE49-F238E27FC236}">
                <a16:creationId xmlns:a16="http://schemas.microsoft.com/office/drawing/2014/main" id="{CE29FEB8-B88F-899D-A09F-A65A9F96C9E8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7858397"/>
              <a:gd name="adj2" fmla="val 11501422"/>
            </a:avLst>
          </a:prstGeom>
          <a:ln w="1333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B62B143B-5B62-566B-0AE6-5D0923D270AE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3206329"/>
              <a:gd name="adj2" fmla="val 7683056"/>
            </a:avLst>
          </a:prstGeom>
          <a:ln w="1333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7AAE6716-60F0-A877-A21C-BA5BEC895C10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21267645"/>
              <a:gd name="adj2" fmla="val 2738491"/>
            </a:avLst>
          </a:prstGeom>
          <a:ln w="1333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co 6">
            <a:extLst>
              <a:ext uri="{FF2B5EF4-FFF2-40B4-BE49-F238E27FC236}">
                <a16:creationId xmlns:a16="http://schemas.microsoft.com/office/drawing/2014/main" id="{B65D1671-2A6A-054E-4227-A9B10B18B092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1705185"/>
              <a:gd name="adj2" fmla="val 14441613"/>
            </a:avLst>
          </a:prstGeom>
          <a:ln w="1333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2EA7A780-8111-5FD9-843A-28B22C1D9C34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4591799"/>
              <a:gd name="adj2" fmla="val 18389717"/>
            </a:avLst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555BA8A1-BE20-F8CF-7B73-2C189940DE8D}"/>
              </a:ext>
            </a:extLst>
          </p:cNvPr>
          <p:cNvSpPr/>
          <p:nvPr/>
        </p:nvSpPr>
        <p:spPr>
          <a:xfrm>
            <a:off x="3680036" y="1516655"/>
            <a:ext cx="4492242" cy="4379648"/>
          </a:xfrm>
          <a:prstGeom prst="arc">
            <a:avLst>
              <a:gd name="adj1" fmla="val 18630569"/>
              <a:gd name="adj2" fmla="val 20922263"/>
            </a:avLst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0839E95-12CF-366B-62EB-49833490A2FB}"/>
              </a:ext>
            </a:extLst>
          </p:cNvPr>
          <p:cNvSpPr/>
          <p:nvPr/>
        </p:nvSpPr>
        <p:spPr>
          <a:xfrm>
            <a:off x="1958677" y="4204790"/>
            <a:ext cx="1009038" cy="94288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743D94-83F8-FAF1-5366-2B676C9E4F5E}"/>
              </a:ext>
            </a:extLst>
          </p:cNvPr>
          <p:cNvSpPr/>
          <p:nvPr/>
        </p:nvSpPr>
        <p:spPr>
          <a:xfrm>
            <a:off x="2469944" y="1045213"/>
            <a:ext cx="1009038" cy="942884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6FE3AA4-380E-E932-9046-DDBE5E81588B}"/>
              </a:ext>
            </a:extLst>
          </p:cNvPr>
          <p:cNvSpPr/>
          <p:nvPr/>
        </p:nvSpPr>
        <p:spPr>
          <a:xfrm>
            <a:off x="5421638" y="88915"/>
            <a:ext cx="1009038" cy="9428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71B809B-ED47-1E78-DAF4-C4CB16E93B8B}"/>
              </a:ext>
            </a:extLst>
          </p:cNvPr>
          <p:cNvSpPr/>
          <p:nvPr/>
        </p:nvSpPr>
        <p:spPr>
          <a:xfrm>
            <a:off x="8713018" y="1212116"/>
            <a:ext cx="1009038" cy="94288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3B0F5F-F7E5-A1F8-9768-9EF83A299258}"/>
              </a:ext>
            </a:extLst>
          </p:cNvPr>
          <p:cNvSpPr/>
          <p:nvPr/>
        </p:nvSpPr>
        <p:spPr>
          <a:xfrm>
            <a:off x="8723713" y="4238444"/>
            <a:ext cx="1009038" cy="942884"/>
          </a:xfrm>
          <a:prstGeom prst="ellipse">
            <a:avLst/>
          </a:prstGeom>
          <a:solidFill>
            <a:srgbClr val="7D2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0CA0B9B-0699-1480-D91A-1B440870FCA7}"/>
              </a:ext>
            </a:extLst>
          </p:cNvPr>
          <p:cNvSpPr/>
          <p:nvPr/>
        </p:nvSpPr>
        <p:spPr>
          <a:xfrm>
            <a:off x="7334759" y="5865308"/>
            <a:ext cx="1009038" cy="942884"/>
          </a:xfrm>
          <a:prstGeom prst="ellipse">
            <a:avLst/>
          </a:prstGeom>
          <a:solidFill>
            <a:srgbClr val="FFD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0850B79-9529-FF2B-167B-AD8D21ABB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21" y="4277312"/>
            <a:ext cx="810469" cy="810469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95265302-EB7E-B80D-DFF6-9258BE14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35" y="1169883"/>
            <a:ext cx="709170" cy="709170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5303809-F89D-8AC6-2C27-BA09482E2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24" y="5980205"/>
            <a:ext cx="671488" cy="671488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2E844A-EF87-49DF-76CF-725A73C4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57" y="4300962"/>
            <a:ext cx="846714" cy="846712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1BAEE1DF-A19B-05D9-E948-8F7E23C84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05" y="1304540"/>
            <a:ext cx="744263" cy="74426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0FAA4647-E827-B97D-66A4-7B9E495F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77" y="261748"/>
            <a:ext cx="643922" cy="643922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8633B06-CF7C-A445-855B-227547C2F6D7}"/>
              </a:ext>
            </a:extLst>
          </p:cNvPr>
          <p:cNvCxnSpPr>
            <a:cxnSpLocks/>
          </p:cNvCxnSpPr>
          <p:nvPr/>
        </p:nvCxnSpPr>
        <p:spPr>
          <a:xfrm flipV="1">
            <a:off x="3033819" y="4511396"/>
            <a:ext cx="619456" cy="145262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3DE40D-5CB1-3713-A667-0F4E5F0E9A4A}"/>
              </a:ext>
            </a:extLst>
          </p:cNvPr>
          <p:cNvCxnSpPr>
            <a:cxnSpLocks/>
          </p:cNvCxnSpPr>
          <p:nvPr/>
        </p:nvCxnSpPr>
        <p:spPr>
          <a:xfrm>
            <a:off x="3439151" y="1879053"/>
            <a:ext cx="597707" cy="448302"/>
          </a:xfrm>
          <a:prstGeom prst="line">
            <a:avLst/>
          </a:prstGeom>
          <a:ln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C67B717-A085-4E65-34F6-5847A664996F}"/>
              </a:ext>
            </a:extLst>
          </p:cNvPr>
          <p:cNvCxnSpPr>
            <a:cxnSpLocks/>
          </p:cNvCxnSpPr>
          <p:nvPr/>
        </p:nvCxnSpPr>
        <p:spPr>
          <a:xfrm>
            <a:off x="5961595" y="1043029"/>
            <a:ext cx="0" cy="385997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6A89A95-7AD7-ACE8-5FC1-6C05C4B732F8}"/>
              </a:ext>
            </a:extLst>
          </p:cNvPr>
          <p:cNvCxnSpPr>
            <a:cxnSpLocks/>
          </p:cNvCxnSpPr>
          <p:nvPr/>
        </p:nvCxnSpPr>
        <p:spPr>
          <a:xfrm flipV="1">
            <a:off x="8018322" y="2103204"/>
            <a:ext cx="694696" cy="430363"/>
          </a:xfrm>
          <a:prstGeom prst="line">
            <a:avLst/>
          </a:prstGeom>
          <a:ln w="698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816D0BE-F35A-E084-2738-328DFE71594B}"/>
              </a:ext>
            </a:extLst>
          </p:cNvPr>
          <p:cNvCxnSpPr>
            <a:cxnSpLocks/>
          </p:cNvCxnSpPr>
          <p:nvPr/>
        </p:nvCxnSpPr>
        <p:spPr>
          <a:xfrm>
            <a:off x="8187713" y="4462852"/>
            <a:ext cx="440912" cy="154159"/>
          </a:xfrm>
          <a:prstGeom prst="line">
            <a:avLst/>
          </a:prstGeom>
          <a:ln w="698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1114873-2FE5-151F-E91A-311A48DD81AF}"/>
              </a:ext>
            </a:extLst>
          </p:cNvPr>
          <p:cNvCxnSpPr>
            <a:cxnSpLocks/>
          </p:cNvCxnSpPr>
          <p:nvPr/>
        </p:nvCxnSpPr>
        <p:spPr>
          <a:xfrm>
            <a:off x="7147560" y="5623560"/>
            <a:ext cx="337264" cy="283359"/>
          </a:xfrm>
          <a:prstGeom prst="line">
            <a:avLst/>
          </a:prstGeom>
          <a:ln w="698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0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8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4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8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4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6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01F2EF6-509E-C6D6-DC9B-E772081B92F8}"/>
              </a:ext>
            </a:extLst>
          </p:cNvPr>
          <p:cNvSpPr txBox="1"/>
          <p:nvPr/>
        </p:nvSpPr>
        <p:spPr>
          <a:xfrm>
            <a:off x="859110" y="88915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Entregas futuras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8057CDE-6818-326F-58C4-C787C4101D8F}"/>
              </a:ext>
            </a:extLst>
          </p:cNvPr>
          <p:cNvCxnSpPr/>
          <p:nvPr/>
        </p:nvCxnSpPr>
        <p:spPr>
          <a:xfrm>
            <a:off x="5345862" y="12439221"/>
            <a:ext cx="0" cy="16953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C46779-88A4-B700-8CB0-2E55EE38F8BE}"/>
              </a:ext>
            </a:extLst>
          </p:cNvPr>
          <p:cNvCxnSpPr>
            <a:cxnSpLocks/>
          </p:cNvCxnSpPr>
          <p:nvPr/>
        </p:nvCxnSpPr>
        <p:spPr>
          <a:xfrm>
            <a:off x="215900" y="3429000"/>
            <a:ext cx="11709400" cy="0"/>
          </a:xfrm>
          <a:prstGeom prst="line">
            <a:avLst/>
          </a:prstGeom>
          <a:ln w="762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017319D4-736A-ACD6-1AD5-7496A60476EC}"/>
              </a:ext>
            </a:extLst>
          </p:cNvPr>
          <p:cNvSpPr/>
          <p:nvPr/>
        </p:nvSpPr>
        <p:spPr>
          <a:xfrm>
            <a:off x="-5482" y="3226873"/>
            <a:ext cx="442763" cy="40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2B95D1-2895-D076-D15E-15CCD330B3B8}"/>
              </a:ext>
            </a:extLst>
          </p:cNvPr>
          <p:cNvSpPr/>
          <p:nvPr/>
        </p:nvSpPr>
        <p:spPr>
          <a:xfrm>
            <a:off x="11703919" y="3226873"/>
            <a:ext cx="442763" cy="4042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0D66E5-BF37-77B6-5C7B-4AABB3239301}"/>
              </a:ext>
            </a:extLst>
          </p:cNvPr>
          <p:cNvSpPr/>
          <p:nvPr/>
        </p:nvSpPr>
        <p:spPr>
          <a:xfrm>
            <a:off x="859110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B2A0F2-65BD-7A65-E767-2B0EE071241C}"/>
              </a:ext>
            </a:extLst>
          </p:cNvPr>
          <p:cNvSpPr/>
          <p:nvPr/>
        </p:nvSpPr>
        <p:spPr>
          <a:xfrm>
            <a:off x="1860372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976E9AC-1570-2EF0-B289-B639DBAAA0CF}"/>
              </a:ext>
            </a:extLst>
          </p:cNvPr>
          <p:cNvSpPr/>
          <p:nvPr/>
        </p:nvSpPr>
        <p:spPr>
          <a:xfrm>
            <a:off x="2861634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D9DE95-4F48-76F4-6E39-18FC828D0ACB}"/>
              </a:ext>
            </a:extLst>
          </p:cNvPr>
          <p:cNvSpPr/>
          <p:nvPr/>
        </p:nvSpPr>
        <p:spPr>
          <a:xfrm>
            <a:off x="3862896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72709-8FAA-3D0B-39EC-940361AE3876}"/>
              </a:ext>
            </a:extLst>
          </p:cNvPr>
          <p:cNvSpPr/>
          <p:nvPr/>
        </p:nvSpPr>
        <p:spPr>
          <a:xfrm>
            <a:off x="4864158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9285C91-E3DD-E98D-047E-58D837C635C0}"/>
              </a:ext>
            </a:extLst>
          </p:cNvPr>
          <p:cNvSpPr/>
          <p:nvPr/>
        </p:nvSpPr>
        <p:spPr>
          <a:xfrm>
            <a:off x="5865420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1636C8-69E6-F3E0-359E-0079A229269E}"/>
              </a:ext>
            </a:extLst>
          </p:cNvPr>
          <p:cNvSpPr/>
          <p:nvPr/>
        </p:nvSpPr>
        <p:spPr>
          <a:xfrm>
            <a:off x="6866682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C5D5868-E3CB-E4FB-C017-C863693F8274}"/>
              </a:ext>
            </a:extLst>
          </p:cNvPr>
          <p:cNvSpPr/>
          <p:nvPr/>
        </p:nvSpPr>
        <p:spPr>
          <a:xfrm>
            <a:off x="786794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307B40-3266-DA87-FF51-6BF4103FF49F}"/>
              </a:ext>
            </a:extLst>
          </p:cNvPr>
          <p:cNvSpPr/>
          <p:nvPr/>
        </p:nvSpPr>
        <p:spPr>
          <a:xfrm>
            <a:off x="8869206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19F38E-2ECF-C6BE-6544-1A3D75BCA10D}"/>
              </a:ext>
            </a:extLst>
          </p:cNvPr>
          <p:cNvSpPr/>
          <p:nvPr/>
        </p:nvSpPr>
        <p:spPr>
          <a:xfrm>
            <a:off x="9870468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5CF934-4C25-9947-7FB9-4CC95B785950}"/>
              </a:ext>
            </a:extLst>
          </p:cNvPr>
          <p:cNvSpPr/>
          <p:nvPr/>
        </p:nvSpPr>
        <p:spPr>
          <a:xfrm>
            <a:off x="1087173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írculo: Vazio 17">
            <a:extLst>
              <a:ext uri="{FF2B5EF4-FFF2-40B4-BE49-F238E27FC236}">
                <a16:creationId xmlns:a16="http://schemas.microsoft.com/office/drawing/2014/main" id="{833A2093-8C74-3E7F-8DA5-06CBDA182261}"/>
              </a:ext>
            </a:extLst>
          </p:cNvPr>
          <p:cNvSpPr/>
          <p:nvPr/>
        </p:nvSpPr>
        <p:spPr>
          <a:xfrm>
            <a:off x="878124" y="1503637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írculo: Vazio 18">
            <a:extLst>
              <a:ext uri="{FF2B5EF4-FFF2-40B4-BE49-F238E27FC236}">
                <a16:creationId xmlns:a16="http://schemas.microsoft.com/office/drawing/2014/main" id="{5E5D50AE-8A09-B7A5-6CD3-8A83F5684A7E}"/>
              </a:ext>
            </a:extLst>
          </p:cNvPr>
          <p:cNvSpPr/>
          <p:nvPr/>
        </p:nvSpPr>
        <p:spPr>
          <a:xfrm>
            <a:off x="1879386" y="477193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8B7D0580-DD48-5830-9ADB-9A744A662B03}"/>
              </a:ext>
            </a:extLst>
          </p:cNvPr>
          <p:cNvSpPr/>
          <p:nvPr/>
        </p:nvSpPr>
        <p:spPr>
          <a:xfrm>
            <a:off x="2880648" y="203987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4AFEC037-5FC5-C35D-9992-73DFA5601B57}"/>
              </a:ext>
            </a:extLst>
          </p:cNvPr>
          <p:cNvSpPr/>
          <p:nvPr/>
        </p:nvSpPr>
        <p:spPr>
          <a:xfrm>
            <a:off x="3901127" y="455375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9A11AD1D-1404-305B-0B61-E0AB2562EFFA}"/>
              </a:ext>
            </a:extLst>
          </p:cNvPr>
          <p:cNvSpPr/>
          <p:nvPr/>
        </p:nvSpPr>
        <p:spPr>
          <a:xfrm>
            <a:off x="4902187" y="1289244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D27FF68F-7045-A34F-375D-A67827AE253E}"/>
              </a:ext>
            </a:extLst>
          </p:cNvPr>
          <p:cNvSpPr/>
          <p:nvPr/>
        </p:nvSpPr>
        <p:spPr>
          <a:xfrm>
            <a:off x="5865420" y="195216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12E05409-BF69-AB67-0D8F-43438FB8B1DC}"/>
              </a:ext>
            </a:extLst>
          </p:cNvPr>
          <p:cNvSpPr/>
          <p:nvPr/>
        </p:nvSpPr>
        <p:spPr>
          <a:xfrm>
            <a:off x="6885696" y="499011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7E833484-2FD4-4E2B-1802-3B47F598BCF7}"/>
              </a:ext>
            </a:extLst>
          </p:cNvPr>
          <p:cNvSpPr/>
          <p:nvPr/>
        </p:nvSpPr>
        <p:spPr>
          <a:xfrm>
            <a:off x="7886958" y="411739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169E2537-7784-E165-86A9-C185A8CE23AC}"/>
              </a:ext>
            </a:extLst>
          </p:cNvPr>
          <p:cNvSpPr/>
          <p:nvPr/>
        </p:nvSpPr>
        <p:spPr>
          <a:xfrm>
            <a:off x="8888220" y="477193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AC4FEDE4-EC53-AD3F-9281-393C883DEE88}"/>
              </a:ext>
            </a:extLst>
          </p:cNvPr>
          <p:cNvSpPr/>
          <p:nvPr/>
        </p:nvSpPr>
        <p:spPr>
          <a:xfrm>
            <a:off x="9870468" y="20532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4564A5AB-86C7-9A8D-187B-46728CBD06E4}"/>
              </a:ext>
            </a:extLst>
          </p:cNvPr>
          <p:cNvSpPr/>
          <p:nvPr/>
        </p:nvSpPr>
        <p:spPr>
          <a:xfrm>
            <a:off x="10909142" y="12895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3B19AB-4565-ADC1-7971-775C7CCE9FEC}"/>
              </a:ext>
            </a:extLst>
          </p:cNvPr>
          <p:cNvCxnSpPr>
            <a:stCxn id="5" idx="0"/>
            <a:endCxn id="18" idx="4"/>
          </p:cNvCxnSpPr>
          <p:nvPr/>
        </p:nvCxnSpPr>
        <p:spPr>
          <a:xfrm flipH="1" flipV="1">
            <a:off x="1080491" y="1939997"/>
            <a:ext cx="1" cy="128805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39F17AF-B68C-6090-9EC4-C4406FFC38F7}"/>
              </a:ext>
            </a:extLst>
          </p:cNvPr>
          <p:cNvCxnSpPr>
            <a:stCxn id="19" idx="0"/>
            <a:endCxn id="6" idx="4"/>
          </p:cNvCxnSpPr>
          <p:nvPr/>
        </p:nvCxnSpPr>
        <p:spPr>
          <a:xfrm flipV="1">
            <a:off x="2081753" y="3632308"/>
            <a:ext cx="1" cy="1139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7C19107-29DF-9036-0C58-068459526840}"/>
              </a:ext>
            </a:extLst>
          </p:cNvPr>
          <p:cNvCxnSpPr>
            <a:stCxn id="7" idx="0"/>
            <a:endCxn id="20" idx="4"/>
          </p:cNvCxnSpPr>
          <p:nvPr/>
        </p:nvCxnSpPr>
        <p:spPr>
          <a:xfrm flipH="1" flipV="1">
            <a:off x="3083015" y="2476238"/>
            <a:ext cx="1" cy="751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7480BFA-5C40-0A5A-9D5A-A5995FE15864}"/>
              </a:ext>
            </a:extLst>
          </p:cNvPr>
          <p:cNvCxnSpPr>
            <a:stCxn id="21" idx="0"/>
            <a:endCxn id="8" idx="4"/>
          </p:cNvCxnSpPr>
          <p:nvPr/>
        </p:nvCxnSpPr>
        <p:spPr>
          <a:xfrm flipH="1" flipV="1">
            <a:off x="4084278" y="3632308"/>
            <a:ext cx="19216" cy="921451"/>
          </a:xfrm>
          <a:prstGeom prst="line">
            <a:avLst/>
          </a:prstGeom>
          <a:ln w="38100">
            <a:solidFill>
              <a:srgbClr val="EE7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FE0C2C6-21C7-0158-72AA-4474B255D906}"/>
              </a:ext>
            </a:extLst>
          </p:cNvPr>
          <p:cNvCxnSpPr>
            <a:stCxn id="9" idx="0"/>
            <a:endCxn id="22" idx="4"/>
          </p:cNvCxnSpPr>
          <p:nvPr/>
        </p:nvCxnSpPr>
        <p:spPr>
          <a:xfrm flipV="1">
            <a:off x="5085540" y="1725604"/>
            <a:ext cx="19014" cy="150245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59DA6B7-540D-08C0-E784-D15BB35E0C71}"/>
              </a:ext>
            </a:extLst>
          </p:cNvPr>
          <p:cNvCxnSpPr>
            <a:stCxn id="23" idx="4"/>
            <a:endCxn id="10" idx="0"/>
          </p:cNvCxnSpPr>
          <p:nvPr/>
        </p:nvCxnSpPr>
        <p:spPr>
          <a:xfrm>
            <a:off x="6067787" y="2388528"/>
            <a:ext cx="19015" cy="839527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9D4ADEE-CDE5-C7BA-0A60-7DF9FC2D6D9F}"/>
              </a:ext>
            </a:extLst>
          </p:cNvPr>
          <p:cNvCxnSpPr>
            <a:stCxn id="11" idx="4"/>
            <a:endCxn id="24" idx="0"/>
          </p:cNvCxnSpPr>
          <p:nvPr/>
        </p:nvCxnSpPr>
        <p:spPr>
          <a:xfrm flipH="1">
            <a:off x="7088063" y="3632308"/>
            <a:ext cx="1" cy="135781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47F09CE-5550-F580-0991-EF8B77B685FF}"/>
              </a:ext>
            </a:extLst>
          </p:cNvPr>
          <p:cNvCxnSpPr>
            <a:stCxn id="25" idx="0"/>
            <a:endCxn id="12" idx="4"/>
          </p:cNvCxnSpPr>
          <p:nvPr/>
        </p:nvCxnSpPr>
        <p:spPr>
          <a:xfrm flipV="1">
            <a:off x="8089325" y="3632308"/>
            <a:ext cx="1" cy="4850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D77BFCA-C582-F3CE-5946-619D2CE8EFEB}"/>
              </a:ext>
            </a:extLst>
          </p:cNvPr>
          <p:cNvCxnSpPr>
            <a:stCxn id="26" idx="0"/>
            <a:endCxn id="13" idx="4"/>
          </p:cNvCxnSpPr>
          <p:nvPr/>
        </p:nvCxnSpPr>
        <p:spPr>
          <a:xfrm flipV="1">
            <a:off x="9090587" y="3632308"/>
            <a:ext cx="1" cy="1139631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87A786-EE10-BB80-8251-66E168E11E7B}"/>
              </a:ext>
            </a:extLst>
          </p:cNvPr>
          <p:cNvCxnSpPr>
            <a:stCxn id="14" idx="0"/>
            <a:endCxn id="27" idx="4"/>
          </p:cNvCxnSpPr>
          <p:nvPr/>
        </p:nvCxnSpPr>
        <p:spPr>
          <a:xfrm flipH="1" flipV="1">
            <a:off x="10072835" y="2489639"/>
            <a:ext cx="19015" cy="7384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1F2A21B-07B9-A6D2-13B3-7A836DEAA0C5}"/>
              </a:ext>
            </a:extLst>
          </p:cNvPr>
          <p:cNvCxnSpPr>
            <a:cxnSpLocks/>
          </p:cNvCxnSpPr>
          <p:nvPr/>
        </p:nvCxnSpPr>
        <p:spPr>
          <a:xfrm flipV="1">
            <a:off x="11110069" y="1721817"/>
            <a:ext cx="18393" cy="15021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8FDBE91-A738-C02C-EB87-3ED26809CAD5}"/>
              </a:ext>
            </a:extLst>
          </p:cNvPr>
          <p:cNvSpPr txBox="1"/>
          <p:nvPr/>
        </p:nvSpPr>
        <p:spPr>
          <a:xfrm>
            <a:off x="437281" y="114276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Manual do Usuário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6DFB17C-FEE0-65DA-E1DD-D243A8BB01F2}"/>
              </a:ext>
            </a:extLst>
          </p:cNvPr>
          <p:cNvSpPr txBox="1"/>
          <p:nvPr/>
        </p:nvSpPr>
        <p:spPr>
          <a:xfrm>
            <a:off x="1519321" y="5241527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Casos de Uso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433F5A4-5615-68DA-C360-4B268DEE4F5D}"/>
              </a:ext>
            </a:extLst>
          </p:cNvPr>
          <p:cNvSpPr txBox="1"/>
          <p:nvPr/>
        </p:nvSpPr>
        <p:spPr>
          <a:xfrm>
            <a:off x="2220881" y="1684831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Pré-</a:t>
            </a:r>
            <a:r>
              <a:rPr lang="pt-BR" sz="1200" b="1" dirty="0">
                <a:solidFill>
                  <a:srgbClr val="92D050"/>
                </a:solidFill>
              </a:rPr>
              <a:t> 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Desenvolvimento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2AC7F00-A07F-6DE3-310D-8D3EDD7283E3}"/>
              </a:ext>
            </a:extLst>
          </p:cNvPr>
          <p:cNvSpPr txBox="1"/>
          <p:nvPr/>
        </p:nvSpPr>
        <p:spPr>
          <a:xfrm>
            <a:off x="3431699" y="5207774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C29794-C6B9-BEE8-F8A8-10A938341221}"/>
              </a:ext>
            </a:extLst>
          </p:cNvPr>
          <p:cNvSpPr txBox="1"/>
          <p:nvPr/>
        </p:nvSpPr>
        <p:spPr>
          <a:xfrm>
            <a:off x="4353749" y="96143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III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44AFCE8-B1E2-010F-9DCA-3D0722609A4E}"/>
              </a:ext>
            </a:extLst>
          </p:cNvPr>
          <p:cNvSpPr txBox="1"/>
          <p:nvPr/>
        </p:nvSpPr>
        <p:spPr>
          <a:xfrm>
            <a:off x="5595779" y="1591293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Casos de Teste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69200C6-2B15-44C8-CA15-07A11DCDC66F}"/>
              </a:ext>
            </a:extLst>
          </p:cNvPr>
          <p:cNvSpPr txBox="1"/>
          <p:nvPr/>
        </p:nvSpPr>
        <p:spPr>
          <a:xfrm>
            <a:off x="6459704" y="5518526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Teste de Usabilidade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7853E83-9DA2-B5C5-EDF6-C6667911F13C}"/>
              </a:ext>
            </a:extLst>
          </p:cNvPr>
          <p:cNvSpPr txBox="1"/>
          <p:nvPr/>
        </p:nvSpPr>
        <p:spPr>
          <a:xfrm>
            <a:off x="7088305" y="4597075"/>
            <a:ext cx="210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D0D0D"/>
                </a:solidFill>
              </a:rPr>
              <a:t>Entrega Documentação e Apresentação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5F52E54-CD3C-1C73-3E6F-1A983F924AC8}"/>
              </a:ext>
            </a:extLst>
          </p:cNvPr>
          <p:cNvSpPr txBox="1"/>
          <p:nvPr/>
        </p:nvSpPr>
        <p:spPr>
          <a:xfrm>
            <a:off x="8087689" y="5287979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Montar Apresentação Final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A088433-A3F2-29DC-6EE1-FC1C1CBBFA1B}"/>
              </a:ext>
            </a:extLst>
          </p:cNvPr>
          <p:cNvSpPr txBox="1"/>
          <p:nvPr/>
        </p:nvSpPr>
        <p:spPr>
          <a:xfrm>
            <a:off x="9515381" y="1711465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38F1CA-2EB0-AE5B-7E67-539981AF90BE}"/>
              </a:ext>
            </a:extLst>
          </p:cNvPr>
          <p:cNvSpPr txBox="1"/>
          <p:nvPr/>
        </p:nvSpPr>
        <p:spPr>
          <a:xfrm>
            <a:off x="10495515" y="986284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 P3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BD0795C-EF2A-61A0-B30A-3B1438214AD6}"/>
              </a:ext>
            </a:extLst>
          </p:cNvPr>
          <p:cNvSpPr txBox="1"/>
          <p:nvPr/>
        </p:nvSpPr>
        <p:spPr>
          <a:xfrm>
            <a:off x="771837" y="3679364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6A0A1F4-D7A2-9D11-D075-CB052D9350DC}"/>
              </a:ext>
            </a:extLst>
          </p:cNvPr>
          <p:cNvSpPr txBox="1"/>
          <p:nvPr/>
        </p:nvSpPr>
        <p:spPr>
          <a:xfrm>
            <a:off x="1757366" y="2880500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CBA3667-8D6D-AA17-E16A-3EA89723AFB5}"/>
              </a:ext>
            </a:extLst>
          </p:cNvPr>
          <p:cNvSpPr txBox="1"/>
          <p:nvPr/>
        </p:nvSpPr>
        <p:spPr>
          <a:xfrm>
            <a:off x="2750866" y="3667015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31/04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A2FDF77-307B-E61A-35D1-756A4911228F}"/>
              </a:ext>
            </a:extLst>
          </p:cNvPr>
          <p:cNvSpPr txBox="1"/>
          <p:nvPr/>
        </p:nvSpPr>
        <p:spPr>
          <a:xfrm>
            <a:off x="3769512" y="289834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03/05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0969D52-0284-BE02-A7C1-1B04FEDCC598}"/>
              </a:ext>
            </a:extLst>
          </p:cNvPr>
          <p:cNvSpPr txBox="1"/>
          <p:nvPr/>
        </p:nvSpPr>
        <p:spPr>
          <a:xfrm>
            <a:off x="4753148" y="367936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240F720-7A89-D7B0-A742-25F21080EE79}"/>
              </a:ext>
            </a:extLst>
          </p:cNvPr>
          <p:cNvSpPr txBox="1"/>
          <p:nvPr/>
        </p:nvSpPr>
        <p:spPr>
          <a:xfrm>
            <a:off x="5742070" y="365187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7925FA7-AE17-D68C-3CBD-CFCE47961D70}"/>
              </a:ext>
            </a:extLst>
          </p:cNvPr>
          <p:cNvSpPr txBox="1"/>
          <p:nvPr/>
        </p:nvSpPr>
        <p:spPr>
          <a:xfrm>
            <a:off x="7823027" y="284021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8C3B366-947A-892C-7AB2-F8EB02F8F454}"/>
              </a:ext>
            </a:extLst>
          </p:cNvPr>
          <p:cNvSpPr txBox="1"/>
          <p:nvPr/>
        </p:nvSpPr>
        <p:spPr>
          <a:xfrm>
            <a:off x="6751830" y="282623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5E6FB84-1F6E-6633-4DF0-5EF926767492}"/>
              </a:ext>
            </a:extLst>
          </p:cNvPr>
          <p:cNvSpPr txBox="1"/>
          <p:nvPr/>
        </p:nvSpPr>
        <p:spPr>
          <a:xfrm>
            <a:off x="8798387" y="2828149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A7DA0D6-CF50-2017-E577-FE838887CBDA}"/>
              </a:ext>
            </a:extLst>
          </p:cNvPr>
          <p:cNvSpPr txBox="1"/>
          <p:nvPr/>
        </p:nvSpPr>
        <p:spPr>
          <a:xfrm>
            <a:off x="9787522" y="3655776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17/06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60ABC69-3575-36DF-0AE7-B696AACCD9BE}"/>
              </a:ext>
            </a:extLst>
          </p:cNvPr>
          <p:cNvSpPr txBox="1"/>
          <p:nvPr/>
        </p:nvSpPr>
        <p:spPr>
          <a:xfrm>
            <a:off x="10702653" y="361951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24/06</a:t>
            </a:r>
          </a:p>
        </p:txBody>
      </p:sp>
    </p:spTree>
    <p:extLst>
      <p:ext uri="{BB962C8B-B14F-4D97-AF65-F5344CB8AC3E}">
        <p14:creationId xmlns:p14="http://schemas.microsoft.com/office/powerpoint/2010/main" val="10969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9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7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9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1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3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70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9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100"/>
                            </p:stCondLst>
                            <p:childTnLst>
                              <p:par>
                                <p:cTn id="1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3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7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Mensal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39748"/>
              </p:ext>
            </p:extLst>
          </p:nvPr>
        </p:nvGraphicFramePr>
        <p:xfrm>
          <a:off x="480992" y="682039"/>
          <a:ext cx="10777305" cy="5889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5358764" y="2518781"/>
            <a:ext cx="216446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33</a:t>
            </a:r>
            <a:endParaRPr lang="pt-BR" dirty="0">
              <a:latin typeface="Aptos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838167-2BFA-47A2-937D-CC6B0AF08A1A}"/>
              </a:ext>
            </a:extLst>
          </p:cNvPr>
          <p:cNvSpPr txBox="1"/>
          <p:nvPr/>
        </p:nvSpPr>
        <p:spPr>
          <a:xfrm>
            <a:off x="7523230" y="3626777"/>
            <a:ext cx="1307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ptos" panose="020B0004020202020204" pitchFamily="34" charset="0"/>
              </a:rPr>
              <a:t>MIL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91580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Anual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757486"/>
              </p:ext>
            </p:extLst>
          </p:nvPr>
        </p:nvGraphicFramePr>
        <p:xfrm>
          <a:off x="266047" y="778170"/>
          <a:ext cx="11083380" cy="5920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4236495" y="2630484"/>
            <a:ext cx="344410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264</a:t>
            </a:r>
            <a:r>
              <a:rPr lang="pt-BR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84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-140253" y="2094932"/>
            <a:ext cx="114626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Apresentação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2D27D2-FE3F-1D09-D9B2-7EF163EE2D09}"/>
              </a:ext>
            </a:extLst>
          </p:cNvPr>
          <p:cNvSpPr txBox="1"/>
          <p:nvPr/>
        </p:nvSpPr>
        <p:spPr>
          <a:xfrm>
            <a:off x="2782958" y="3860349"/>
            <a:ext cx="758024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ptos" panose="020B0004020202020204" pitchFamily="34" charset="0"/>
              </a:rPr>
              <a:t>Do Sistema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8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2514599" y="2344174"/>
            <a:ext cx="81098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Dúvidas ? </a:t>
            </a:r>
          </a:p>
        </p:txBody>
      </p:sp>
    </p:spTree>
    <p:extLst>
      <p:ext uri="{BB962C8B-B14F-4D97-AF65-F5344CB8AC3E}">
        <p14:creationId xmlns:p14="http://schemas.microsoft.com/office/powerpoint/2010/main" val="188859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-56134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554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945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3143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4" y="1309306"/>
            <a:ext cx="772420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86895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50">
        <p159:morph option="byObject"/>
      </p:transition>
    </mc:Choice>
    <mc:Fallback xmlns="">
      <p:transition advClick="0" advTm="1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46073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6DB1312-840B-4C0D-B58C-2003D03EEA2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3E34484-B895-43EE-9FE5-72C3EFC7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E35230-30D3-4E8F-B453-0A1BE3CF1D75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23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E6E128-005F-477E-EA0B-6F1993DCF590}"/>
              </a:ext>
            </a:extLst>
          </p:cNvPr>
          <p:cNvSpPr txBox="1"/>
          <p:nvPr/>
        </p:nvSpPr>
        <p:spPr>
          <a:xfrm>
            <a:off x="6914150" y="5220346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33%</a:t>
            </a:r>
          </a:p>
        </p:txBody>
      </p:sp>
    </p:spTree>
    <p:extLst>
      <p:ext uri="{BB962C8B-B14F-4D97-AF65-F5344CB8AC3E}">
        <p14:creationId xmlns:p14="http://schemas.microsoft.com/office/powerpoint/2010/main" val="39181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6ed0e8-5648-4f55-829d-2990929c5ef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8A82BD2D4094CA7C02191171E6662" ma:contentTypeVersion="15" ma:contentTypeDescription="Create a new document." ma:contentTypeScope="" ma:versionID="fb8e5d3666093bfe96ce3f197f76645d">
  <xsd:schema xmlns:xsd="http://www.w3.org/2001/XMLSchema" xmlns:xs="http://www.w3.org/2001/XMLSchema" xmlns:p="http://schemas.microsoft.com/office/2006/metadata/properties" xmlns:ns3="58895357-98c2-477d-b06f-5de90ef2c041" xmlns:ns4="756ed0e8-5648-4f55-829d-2990929c5ef6" targetNamespace="http://schemas.microsoft.com/office/2006/metadata/properties" ma:root="true" ma:fieldsID="2e9049e06591e0895a25bab940134b35" ns3:_="" ns4:_="">
    <xsd:import namespace="58895357-98c2-477d-b06f-5de90ef2c041"/>
    <xsd:import namespace="756ed0e8-5648-4f55-829d-2990929c5e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95357-98c2-477d-b06f-5de90ef2c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6ed0e8-5648-4f55-829d-2990929c5e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DA8830-8EA0-47A3-A357-319BB26D7971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756ed0e8-5648-4f55-829d-2990929c5ef6"/>
    <ds:schemaRef ds:uri="58895357-98c2-477d-b06f-5de90ef2c04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3C7552-96A4-4D98-82AC-318FF32E8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95357-98c2-477d-b06f-5de90ef2c041"/>
    <ds:schemaRef ds:uri="756ed0e8-5648-4f55-829d-2990929c5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A95999-C752-4184-A411-FC752E1C1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1367</TotalTime>
  <Words>426</Words>
  <Application>Microsoft Office PowerPoint</Application>
  <PresentationFormat>Widescreen</PresentationFormat>
  <Paragraphs>169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Aptos</vt:lpstr>
      <vt:lpstr>Aptos Black</vt:lpstr>
      <vt:lpstr>Aptos Display</vt:lpstr>
      <vt:lpstr>Aptos Narrow</vt:lpstr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Lab04Aluno</dc:creator>
  <cp:lastModifiedBy>JOSE MARIO YANAGUISSAWA</cp:lastModifiedBy>
  <cp:revision>36</cp:revision>
  <dcterms:created xsi:type="dcterms:W3CDTF">2024-03-27T17:17:44Z</dcterms:created>
  <dcterms:modified xsi:type="dcterms:W3CDTF">2024-04-16T18:39:27Z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0x0101009CF8A82BD2D4094CA7C02191171E6662</vt:lpwstr>
  </property>
</Properties>
</file>